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5942-590E-4297-B266-31C3E3D59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A32476-7484-4695-A07B-543284DBB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4FC32-7319-4D22-A201-38220FA6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80685-3921-4EEA-B200-2DD61E38F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B04E4-7598-41C9-BD4F-095BCE961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BDCB-8FA1-433C-A91B-02D13FEA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5A55C-91E6-4140-8EB1-0B473D36E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5542C-81C6-4583-ACE2-450CB205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55577-3DB7-4642-AEC9-931055A9A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88313-E8E0-4827-9B78-21C80EDCC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6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56238A-8BD6-41B6-B827-68D7C13D9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A1DC7-DBC7-420C-8132-2BC7CDA8B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59691-A81D-4C5C-9743-E22FFF12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724FE-53DC-41DF-801D-04780C2C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444E-31BE-4DE1-91AE-6CB741A3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757B4-C28C-43D6-8C7E-3D027011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EEB68-5C83-412F-935B-856F58CA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4DB4-C277-4E93-8DFA-930BDCDF8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7BF0A-018D-46AF-80AF-4F5B6544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059D-4BED-46F8-8F41-C713B994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2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A30F-FD85-4028-96BC-37776961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0412B-3CE8-4776-83C3-175904DEC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8AC76-4315-4369-86D8-792CF2C5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947A3-6208-4CFB-B9C0-EFB21E53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82720-B1C2-41B3-862D-5B9B6891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3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1E96-E4E9-4B4F-B594-E681364B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76B7E-7A3A-4F31-AFC8-51DD49BA1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AD284-021C-447E-9B68-5358A83C5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F06C8-1F49-4970-A150-0FE4470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CBFF1-3CB1-406E-A3E1-F7B91F7F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8A27D-795D-4910-82B8-1241E219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8FE31-6AA9-4891-BCEF-D9493A753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E4D3B-6BBD-4146-8266-DE2289948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B6E75-ABE1-484F-BB28-5BE8EC250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07EF8-B5E6-49D5-86AB-B4AD73201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FD579-12D8-47B7-810F-822AAA1D2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E723E-0DBA-4C1E-843E-7DB4A77C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9A7770-FDDC-4B60-B91F-3089BCB76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27E926-8FFF-4D31-8095-E3A80788C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4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21BB8-D2A0-4368-BAFE-9F692E529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52DB2-D159-4DAD-ACCA-42DE8DA34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13577C-B3C8-44A4-8CB0-74767605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51483-264C-4A8F-866A-797F075F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9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E4EDAF-26DD-4CCA-ABEC-97ACFA50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805534-6DF3-4ACB-883F-793F6614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C852F-60F9-439B-8ACD-EC4056A4E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89CA4-2511-4556-A45A-F30FF1D2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9290F-DE39-4017-901A-50DCD6A70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26CD6-EEF8-4AE4-9807-820A2D511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E4D19-213F-4341-96D1-4B3ED3B9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A52EF-E76B-4BBF-834E-13A2A17A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B7EA4-4EC5-402E-9CF3-55D741CAE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2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9BABC-4044-4C24-ADC9-87093A8C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42B23F-382A-454D-993D-34E50276C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8CC00-F993-40BE-808B-D32D4A6E1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6F4C0-E125-4925-9CD1-A2A51134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C1F3E-DCA6-495C-B245-FF6D5A02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06C9A-272B-4927-B261-CBF55BA9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0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00C16-D68F-43F3-9F0B-C7D35428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3B750-0B06-4FFC-92C7-C04D6A436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FDF9A-7DEB-4FBF-B55F-7B7C834F1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1FFDA-40FD-48C8-8908-9B1E659948E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8C146-10CC-443C-A143-C9D7D836F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231F7-DB4B-458B-BEC4-54737DA7B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C215E-C6EE-4190-BEF4-44DAD94A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4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C6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51BC22-66BF-4A33-AD90-8B3171205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60"/>
          </a:xfrm>
          <a:prstGeom prst="rect">
            <a:avLst/>
          </a:prstGeom>
        </p:spPr>
      </p:pic>
      <p:grpSp>
        <p:nvGrpSpPr>
          <p:cNvPr id="14" name="Grupp 4">
            <a:extLst>
              <a:ext uri="{FF2B5EF4-FFF2-40B4-BE49-F238E27FC236}">
                <a16:creationId xmlns:a16="http://schemas.microsoft.com/office/drawing/2014/main" id="{61F4A73B-0B43-4590-BDEA-9D21B57EDC3A}"/>
              </a:ext>
            </a:extLst>
          </p:cNvPr>
          <p:cNvGrpSpPr/>
          <p:nvPr/>
        </p:nvGrpSpPr>
        <p:grpSpPr>
          <a:xfrm>
            <a:off x="7884244" y="2181226"/>
            <a:ext cx="2088431" cy="1744464"/>
            <a:chOff x="7036519" y="3276471"/>
            <a:chExt cx="689923" cy="689923"/>
          </a:xfrm>
        </p:grpSpPr>
        <p:sp>
          <p:nvSpPr>
            <p:cNvPr id="16" name="Bildruta 354">
              <a:extLst>
                <a:ext uri="{FF2B5EF4-FFF2-40B4-BE49-F238E27FC236}">
                  <a16:creationId xmlns:a16="http://schemas.microsoft.com/office/drawing/2014/main" id="{87AF5807-609D-48D3-A3FA-94CC40227303}"/>
                </a:ext>
              </a:extLst>
            </p:cNvPr>
            <p:cNvSpPr/>
            <p:nvPr/>
          </p:nvSpPr>
          <p:spPr>
            <a:xfrm>
              <a:off x="7036519" y="3276471"/>
              <a:ext cx="689923" cy="689923"/>
            </a:xfrm>
            <a:prstGeom prst="frame">
              <a:avLst>
                <a:gd name="adj1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8" name="Rak 355">
              <a:extLst>
                <a:ext uri="{FF2B5EF4-FFF2-40B4-BE49-F238E27FC236}">
                  <a16:creationId xmlns:a16="http://schemas.microsoft.com/office/drawing/2014/main" id="{9C353420-7576-470A-81B3-C25F66D4F225}"/>
                </a:ext>
              </a:extLst>
            </p:cNvPr>
            <p:cNvCxnSpPr>
              <a:cxnSpLocks/>
              <a:stCxn id="16" idx="0"/>
              <a:endCxn id="16" idx="2"/>
            </p:cNvCxnSpPr>
            <p:nvPr/>
          </p:nvCxnSpPr>
          <p:spPr>
            <a:xfrm>
              <a:off x="7381481" y="3276471"/>
              <a:ext cx="0" cy="6899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k 356">
              <a:extLst>
                <a:ext uri="{FF2B5EF4-FFF2-40B4-BE49-F238E27FC236}">
                  <a16:creationId xmlns:a16="http://schemas.microsoft.com/office/drawing/2014/main" id="{B60AD0A8-968A-4505-AF1B-8B701765ACFA}"/>
                </a:ext>
              </a:extLst>
            </p:cNvPr>
            <p:cNvCxnSpPr>
              <a:cxnSpLocks/>
              <a:stCxn id="16" idx="1"/>
              <a:endCxn id="16" idx="3"/>
            </p:cNvCxnSpPr>
            <p:nvPr/>
          </p:nvCxnSpPr>
          <p:spPr>
            <a:xfrm>
              <a:off x="7036519" y="3621433"/>
              <a:ext cx="68992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088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Iglika Kirilov</dc:creator>
  <cp:lastModifiedBy>Iglika Kirilov</cp:lastModifiedBy>
  <cp:revision>4</cp:revision>
  <dcterms:created xsi:type="dcterms:W3CDTF">2020-05-21T13:03:01Z</dcterms:created>
  <dcterms:modified xsi:type="dcterms:W3CDTF">2020-05-21T13:14:41Z</dcterms:modified>
</cp:coreProperties>
</file>